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1"/>
  </p:notesMasterIdLst>
  <p:sldIdLst>
    <p:sldId id="284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8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33FD-C506-4E22-BC41-6351855AF938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AEF15-E2B9-470F-99D1-F8BA877B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6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Split the students into teams and let them choose the category</a:t>
            </a:r>
            <a:r>
              <a:rPr lang="en-US" baseline="0" dirty="0" smtClean="0"/>
              <a:t> and point value that they want. Click on the point value in the desired category to see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AEF15-E2B9-470F-99D1-F8BA877BBE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4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like these will appear with every point value. Give</a:t>
            </a:r>
            <a:r>
              <a:rPr lang="en-US" baseline="0" dirty="0" smtClean="0"/>
              <a:t> the students a chance to figure out the correct answer. Once they feel they have gotten it, click on the question mark to move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AEF15-E2B9-470F-99D1-F8BA877BBE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students have answered the question correctly! Now click on the arrow to go back to the game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AEF15-E2B9-470F-99D1-F8BA877BBE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C94D82-E83C-4F32-B28D-2783972D617C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BF5CD8-E897-4CE5-A55F-E8EBF457F0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3" name="click.wav"/>
          </p:stSnd>
        </p:sndAc>
      </p:transition>
    </mc:Choice>
    <mc:Fallback xmlns="">
      <p:transition spd="slow">
        <p:circle/>
        <p:sndAc>
          <p:stSnd>
            <p:snd r:embed="rId1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24.xml"/><Relationship Id="rId18" Type="http://schemas.openxmlformats.org/officeDocument/2006/relationships/slide" Target="slide25.xml"/><Relationship Id="rId26" Type="http://schemas.openxmlformats.org/officeDocument/2006/relationships/slide" Target="slide17.xml"/><Relationship Id="rId3" Type="http://schemas.openxmlformats.org/officeDocument/2006/relationships/audio" Target="../media/audio1.wav"/><Relationship Id="rId21" Type="http://schemas.openxmlformats.org/officeDocument/2006/relationships/slide" Target="slide16.xml"/><Relationship Id="rId7" Type="http://schemas.openxmlformats.org/officeDocument/2006/relationships/slide" Target="slide18.xml"/><Relationship Id="rId12" Type="http://schemas.openxmlformats.org/officeDocument/2006/relationships/slide" Target="slide19.xml"/><Relationship Id="rId17" Type="http://schemas.openxmlformats.org/officeDocument/2006/relationships/slide" Target="slide20.xml"/><Relationship Id="rId25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1.xml"/><Relationship Id="rId29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14.xml"/><Relationship Id="rId24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23" Type="http://schemas.openxmlformats.org/officeDocument/2006/relationships/slide" Target="slide26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4.xml"/><Relationship Id="rId14" Type="http://schemas.openxmlformats.org/officeDocument/2006/relationships/slide" Target="slide5.xml"/><Relationship Id="rId22" Type="http://schemas.openxmlformats.org/officeDocument/2006/relationships/slide" Target="slide21.xml"/><Relationship Id="rId27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wmf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lmath4kids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hyperlink" Target="http://www.aplusmath.com/games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Fact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Split the students into </a:t>
            </a:r>
            <a:r>
              <a:rPr lang="en-US" dirty="0" smtClean="0"/>
              <a:t>teams.</a:t>
            </a:r>
          </a:p>
          <a:p>
            <a:r>
              <a:rPr lang="en-US" dirty="0" smtClean="0"/>
              <a:t>To </a:t>
            </a:r>
            <a:r>
              <a:rPr lang="en-US" dirty="0"/>
              <a:t>start playing </a:t>
            </a:r>
            <a:r>
              <a:rPr lang="en-US" dirty="0" smtClean="0"/>
              <a:t>Math Fact Jeopardy </a:t>
            </a:r>
            <a:r>
              <a:rPr lang="en-US" dirty="0"/>
              <a:t>click on the </a:t>
            </a:r>
            <a:r>
              <a:rPr lang="en-US" dirty="0" smtClean="0"/>
              <a:t>arrow &amp; man.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et the teams </a:t>
            </a:r>
            <a:r>
              <a:rPr lang="en-US" dirty="0"/>
              <a:t>choose the category and point value that they want. </a:t>
            </a: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/>
              <a:t>on the point value in the desired category to see the question.</a:t>
            </a:r>
          </a:p>
          <a:p>
            <a:r>
              <a:rPr lang="en-US" dirty="0"/>
              <a:t>Questions </a:t>
            </a:r>
            <a:r>
              <a:rPr lang="en-US" dirty="0" smtClean="0"/>
              <a:t>will </a:t>
            </a:r>
            <a:r>
              <a:rPr lang="en-US" dirty="0"/>
              <a:t>appear with every point </a:t>
            </a:r>
            <a:r>
              <a:rPr lang="en-US" dirty="0" smtClean="0"/>
              <a:t>value.</a:t>
            </a:r>
          </a:p>
          <a:p>
            <a:r>
              <a:rPr lang="en-US" dirty="0" smtClean="0"/>
              <a:t>Give </a:t>
            </a:r>
            <a:r>
              <a:rPr lang="en-US" dirty="0"/>
              <a:t>the students a chance to figure out the correct answer</a:t>
            </a:r>
            <a:r>
              <a:rPr lang="en-US" dirty="0" smtClean="0"/>
              <a:t>. They will answer verbally.</a:t>
            </a:r>
          </a:p>
          <a:p>
            <a:r>
              <a:rPr lang="en-US" dirty="0" smtClean="0"/>
              <a:t>Once </a:t>
            </a:r>
            <a:r>
              <a:rPr lang="en-US" dirty="0"/>
              <a:t>they feel they have gotten it, click on the question mark to move on. </a:t>
            </a:r>
            <a:endParaRPr lang="en-US" dirty="0" smtClean="0"/>
          </a:p>
          <a:p>
            <a:r>
              <a:rPr lang="en-US" dirty="0" smtClean="0"/>
              <a:t>The game will end when there are no longer any open point values and the winner will be the team with the most points.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Faith\AppData\Local\Microsoft\Windows\Temporary Internet Files\Content.IE5\QEF2B2EW\MC900441896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653043"/>
            <a:ext cx="1348346" cy="9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67769" y="648281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Play Game!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4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explode.wav"/>
          </p:stSnd>
        </p:sndAc>
      </p:transition>
    </mc:Choice>
    <mc:Fallback>
      <p:transition spd="med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50 – 35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1378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74 – 28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452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88 – 14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559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3 x 4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213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10 x 5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4734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6 x 6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11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7 x 5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763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9 x 8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46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10 ÷ 2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8333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16 ÷ 4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35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0" y="-381000"/>
            <a:ext cx="609600" cy="1752600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85799"/>
              </p:ext>
            </p:extLst>
          </p:nvPr>
        </p:nvGraphicFramePr>
        <p:xfrm>
          <a:off x="533400" y="533400"/>
          <a:ext cx="81534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9753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Addition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Subtraction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Multiplication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Division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Fractions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5" action="ppaction://hlinksldjump"/>
                        </a:rPr>
                        <a:t>100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6" action="ppaction://hlinksldjump"/>
                        </a:rPr>
                        <a:t>100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7" action="ppaction://hlinksldjump"/>
                        </a:rPr>
                        <a:t>100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8" action="ppaction://hlinksldjump"/>
                        </a:rPr>
                        <a:t>100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9" action="ppaction://hlinksldjump"/>
                        </a:rPr>
                        <a:t>200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0" action="ppaction://hlinksldjump"/>
                        </a:rPr>
                        <a:t>200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1" action="ppaction://hlinksldjump"/>
                        </a:rPr>
                        <a:t>200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2" action="ppaction://hlinksldjump"/>
                        </a:rPr>
                        <a:t>200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3" action="ppaction://hlinksldjump"/>
                        </a:rPr>
                        <a:t>200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4" action="ppaction://hlinksldjump"/>
                        </a:rPr>
                        <a:t>300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5" action="ppaction://hlinksldjump"/>
                        </a:rPr>
                        <a:t>300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6" action="ppaction://hlinksldjump"/>
                        </a:rPr>
                        <a:t>300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7" action="ppaction://hlinksldjump"/>
                        </a:rPr>
                        <a:t>300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8" action="ppaction://hlinksldjump"/>
                        </a:rPr>
                        <a:t>300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19" action="ppaction://hlinksldjump"/>
                        </a:rPr>
                        <a:t>400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0" action="ppaction://hlinksldjump"/>
                        </a:rPr>
                        <a:t>400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1" action="ppaction://hlinksldjump"/>
                        </a:rPr>
                        <a:t>400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2" action="ppaction://hlinksldjump"/>
                        </a:rPr>
                        <a:t>400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3" action="ppaction://hlinksldjump"/>
                        </a:rPr>
                        <a:t>400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4" action="ppaction://hlinksldjump"/>
                        </a:rPr>
                        <a:t>500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5" action="ppaction://hlinksldjump"/>
                        </a:rPr>
                        <a:t>500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6" action="ppaction://hlinksldjump"/>
                        </a:rPr>
                        <a:t>500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7" action="ppaction://hlinksldjump"/>
                        </a:rPr>
                        <a:t>500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hlinkClick r:id="rId28" action="ppaction://hlinksldjump"/>
                        </a:rPr>
                        <a:t>500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click.wav"/>
          </p:stSnd>
        </p:sndAc>
      </p:transition>
    </mc:Choice>
    <mc:Fallback xmlns="">
      <p:transition spd="slow">
        <p:circle/>
        <p:sndAc>
          <p:stSnd>
            <p:snd r:embed="rId29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30 ÷ 5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003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42 ÷ 7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700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60 ÷ 5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353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Fraction 2/4 is equivalent to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7038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2/8 is equivalent to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490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Fraction 100/300 is equivalent to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645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Fraction 6/18 is equivalent to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196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Fraction 12/48 is equivalent to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85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ith\AppData\Local\Microsoft\Windows\Temporary Internet Files\Content.IE5\BX8IIFMN\MC900434675[1].wmf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84107"/>
            <a:ext cx="1285264" cy="130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6434339"/>
            <a:ext cx="3197224" cy="400050"/>
          </a:xfrm>
        </p:spPr>
        <p:txBody>
          <a:bodyPr>
            <a:normAutofit/>
          </a:bodyPr>
          <a:lstStyle/>
          <a:p>
            <a:r>
              <a:rPr lang="en-US" dirty="0" smtClean="0"/>
              <a:t>Go Back to Game Board</a:t>
            </a:r>
            <a:endParaRPr lang="en-US" dirty="0"/>
          </a:p>
        </p:txBody>
      </p:sp>
      <p:pic>
        <p:nvPicPr>
          <p:cNvPr id="1027" name="Picture 3" descr="C:\Users\Faith\AppData\Local\Microsoft\Windows\Temporary Internet Files\Content.IE5\LAFSN553\MC900441894[1].wm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95930"/>
            <a:ext cx="21939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Faith\AppData\Local\Microsoft\Windows\Temporary Internet Files\Content.IE5\LAFSN553\MC900433817[1]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81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click.wav"/>
          </p:stSnd>
        </p:sndAc>
      </p:transition>
    </mc:Choice>
    <mc:Fallback xmlns="">
      <p:transition spd="slow">
        <p:circle/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can be lots of fun, just like it was with this game. Check out this cool </a:t>
            </a:r>
            <a:r>
              <a:rPr lang="en-US" smtClean="0">
                <a:hlinkClick r:id="rId3"/>
              </a:rPr>
              <a:t>site</a:t>
            </a:r>
            <a:r>
              <a:rPr lang="en-US"/>
              <a:t> </a:t>
            </a:r>
            <a:r>
              <a:rPr lang="en-US" smtClean="0"/>
              <a:t>for more fun games to play!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Thanks for playing!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What does 100 + 100 = </a:t>
            </a:r>
            <a:r>
              <a:rPr lang="en-US" sz="4400" dirty="0" smtClean="0">
                <a:hlinkClick r:id="rId4" action="ppaction://hlinksldjump"/>
              </a:rPr>
              <a:t>?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025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click.wav"/>
          </p:stSnd>
        </p:sndAc>
      </p:transition>
    </mc:Choice>
    <mc:Fallback xmlns="">
      <p:transition spd="slow">
        <p:circl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does 5 + 8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150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does 25 </a:t>
            </a:r>
            <a:r>
              <a:rPr lang="en-US" sz="4400" dirty="0"/>
              <a:t>+ </a:t>
            </a:r>
            <a:r>
              <a:rPr lang="en-US" sz="4400" dirty="0" smtClean="0"/>
              <a:t>25 </a:t>
            </a:r>
            <a:r>
              <a:rPr lang="en-US" sz="4400" dirty="0"/>
              <a:t>= </a:t>
            </a:r>
            <a:r>
              <a:rPr lang="en-US" sz="4400" dirty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81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does 33 + 28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933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does 61 + 72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2800" dirty="0" smtClean="0"/>
              <a:t>To help with your math facts, play some </a:t>
            </a:r>
            <a:r>
              <a:rPr lang="en-US" sz="2800" dirty="0" smtClean="0">
                <a:hlinkClick r:id="rId4"/>
              </a:rPr>
              <a:t>games</a:t>
            </a:r>
            <a:r>
              <a:rPr lang="en-US" sz="2800" dirty="0" smtClean="0"/>
              <a:t>!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333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What does 10 – 4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83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does 27 – 7 = </a:t>
            </a:r>
            <a:r>
              <a:rPr lang="en-US" sz="4400" dirty="0" smtClean="0">
                <a:hlinkClick r:id="rId3" action="ppaction://hlinksldjump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757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541</Words>
  <Application>Microsoft Office PowerPoint</Application>
  <PresentationFormat>On-screen Show (4:3)</PresentationFormat>
  <Paragraphs>154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Math Fact Jeopardy!</vt:lpstr>
      <vt:lpstr>1</vt:lpstr>
      <vt:lpstr>Addition for 100</vt:lpstr>
      <vt:lpstr>Addition for 200</vt:lpstr>
      <vt:lpstr>Addition for 300</vt:lpstr>
      <vt:lpstr>Addition for 400</vt:lpstr>
      <vt:lpstr>Addition for 500</vt:lpstr>
      <vt:lpstr>Subtraction for 100</vt:lpstr>
      <vt:lpstr>Subtraction for 200</vt:lpstr>
      <vt:lpstr>Subtraction for 300</vt:lpstr>
      <vt:lpstr>Subtraction for 400</vt:lpstr>
      <vt:lpstr>Subtraction for 500</vt:lpstr>
      <vt:lpstr>Multiplication for 100</vt:lpstr>
      <vt:lpstr>Multiplication for 200</vt:lpstr>
      <vt:lpstr>Multiplication for 300</vt:lpstr>
      <vt:lpstr>Multiplication for 400</vt:lpstr>
      <vt:lpstr>Multiplication 500</vt:lpstr>
      <vt:lpstr>Division for 100</vt:lpstr>
      <vt:lpstr>Division for 200</vt:lpstr>
      <vt:lpstr>Division for 300</vt:lpstr>
      <vt:lpstr>Division for 400</vt:lpstr>
      <vt:lpstr>Division for 500</vt:lpstr>
      <vt:lpstr>Fractions for 100</vt:lpstr>
      <vt:lpstr>Fractions for 200</vt:lpstr>
      <vt:lpstr>Fractions for 300</vt:lpstr>
      <vt:lpstr>Fractions for 400</vt:lpstr>
      <vt:lpstr>Fractions for 500</vt:lpstr>
      <vt:lpstr>CORRECT!</vt:lpstr>
      <vt:lpstr>More resources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Faith Gruber</dc:creator>
  <cp:lastModifiedBy>Faith Gruber</cp:lastModifiedBy>
  <cp:revision>44</cp:revision>
  <dcterms:created xsi:type="dcterms:W3CDTF">2011-02-24T17:34:28Z</dcterms:created>
  <dcterms:modified xsi:type="dcterms:W3CDTF">2011-03-03T19:52:56Z</dcterms:modified>
</cp:coreProperties>
</file>